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23" r:id="rId3"/>
    <p:sldId id="324" r:id="rId4"/>
    <p:sldId id="327" r:id="rId5"/>
    <p:sldId id="325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1A0B-988D-46D3-AE0D-B5832BFE93A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E25B-DE60-41C9-88B1-37A4BDF2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ADAD-1CDF-4A51-BCF5-9CAEBF83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DC595-A786-4BAC-890A-306C1573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5CFE-0DDD-4B1B-9435-60B089B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8CEF-C088-4230-944F-DB18D49E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786E-8702-4730-86A6-351224A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4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8D67-17FF-4FDE-8D1D-E9A68269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8343D-3AA9-438E-B449-D00A2C93C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D580-DA9B-405C-8D65-54F4A50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7447-E7AD-48C4-A8BF-F3CD3F6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12FCB-249E-4A4C-A2B2-F1FD674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48304-85D2-4B57-BCBC-47AC06BF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6FF8F-9628-42B1-B2D0-E625DFC1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93D0-9367-421E-AB54-6A18695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1E40-0842-42AB-B6F0-5BF3242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50F1-15EE-43D9-8948-BEE0814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21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39" y="1275537"/>
            <a:ext cx="11241583" cy="79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PFDinTextPro-Bold"/>
                <a:cs typeface="PFDinTextPro-Bold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9341" y="375789"/>
            <a:ext cx="6275513" cy="445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009877"/>
                </a:solidFill>
                <a:latin typeface="PFDinTextPro-Bold"/>
                <a:cs typeface="PFDinTextPro-Bold"/>
              </a:defRPr>
            </a:lvl1pPr>
          </a:lstStyle>
          <a:p>
            <a:pPr lvl="0"/>
            <a:r>
              <a:rPr lang="sv-SE" dirty="0"/>
              <a:t>CLICK TO EDIT SLIDE HEADING (USE UPPERCASE!)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328555"/>
            <a:ext cx="267757" cy="48000"/>
          </a:xfrm>
          <a:prstGeom prst="rect">
            <a:avLst/>
          </a:prstGeom>
          <a:solidFill>
            <a:srgbClr val="007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369" y="2233086"/>
            <a:ext cx="11241617" cy="36427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133">
                <a:solidFill>
                  <a:srgbClr val="707674"/>
                </a:solidFill>
              </a:defRPr>
            </a:lvl1pPr>
          </a:lstStyle>
          <a:p>
            <a:pPr lvl="0"/>
            <a:r>
              <a:rPr lang="sv-SE"/>
              <a:t>Click to edit Master text styles</a:t>
            </a:r>
          </a:p>
        </p:txBody>
      </p:sp>
      <p:pic>
        <p:nvPicPr>
          <p:cNvPr id="8" name="Picture 2" descr="C:\Users\DILANKA\Downloads\ikman-tagline-english-green-45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767" y="6105369"/>
            <a:ext cx="2454232" cy="75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ILANKA\Downloads\ikman-tagline-english-white-1800.png">
            <a:extLst>
              <a:ext uri="{FF2B5EF4-FFF2-40B4-BE49-F238E27FC236}">
                <a16:creationId xmlns:a16="http://schemas.microsoft.com/office/drawing/2014/main" id="{3AA2ADE0-2E4D-4160-BE6F-3849DC958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67" y="1422400"/>
            <a:ext cx="1036320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800" y="5734465"/>
            <a:ext cx="8534400" cy="558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FFFFFF"/>
                </a:solidFill>
                <a:latin typeface="PFDinTextPro-Light"/>
                <a:cs typeface="PFDinTextPro-Light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33AC-2B72-4BCF-8B24-91C6405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74EA-1797-413B-982B-8E7513F1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75C0-93E0-4299-8B52-A0C477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CE5A-BB27-4119-9DEA-A68F93A1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BA97-8749-4B8E-A36A-3948FC8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128-AECD-44D9-AEA3-4A6D8F03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6DF2-8943-40A6-8337-4CA91CC2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2A5A-51EE-4663-9616-6617A439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2211-1E83-4D34-88C8-5400C1AA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152D-C915-4BE8-823B-6E07885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5DA0-3F2F-4E57-9A07-E14AF00D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A690-AF42-4C28-AF36-7210C4F6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2656-56B1-464A-B5ED-5A48AAE1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0ED96-5EE7-4441-B9C0-1C090A19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88E1-E461-4E99-B6AE-AEEAE7B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8430-BCFB-49EE-87E0-1CAE5AD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6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9BE8-39B3-4EEE-8298-DF8C02FA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73D7-1BA7-4626-AA9D-CBF77940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39D8-17EA-40B4-BCD8-35162507D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B3DA0-7BB2-487D-9B67-BC7B2AAC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0F5D-CF32-404D-9F70-FF7AD333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823E-5457-46A3-906C-2D311DB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3A0CF-D5C3-4D8F-9C1F-E6750E9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B3500-888E-4CB8-873E-99D06F58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6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714B-15C4-47E6-B935-5F2D37D0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FB64D-4981-45BA-8F63-A1CADBF1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B63E-CA04-43A6-995C-E2BCFC9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2B469-B30B-4FB6-9310-7B5DE51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7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0D0A1-6EB0-4F69-AFA2-993F5082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26435-A5AA-4A17-95D5-AC76CECD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803F-D509-4C1C-BD4A-BDE6398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6F8-BC02-4A0D-A08E-6F1BF90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9CE-5A38-4520-A212-A61D0D33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29A0B-8149-4130-8C55-8389A665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0B854-3D7E-4BD1-B8ED-D649A788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1FBF-DC97-470B-8179-5ABD81AA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12F4-116F-442F-A59F-057B8DB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75F0-BA72-40CE-9EA3-3A64EE0B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D1CBE-DC1A-4F5A-9DEE-C458C3D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7036-2355-4FEF-93B0-5274FA2B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3336-7F23-4373-8EA9-F0D848FE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23793-BACF-4AFA-80F4-82E255BE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D808-5C45-4829-90A9-28E0DB5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7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D327-3944-4035-BEBF-3B05794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AF7E-CB65-4D71-9591-7557EAC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92B2-8D5D-4256-BD73-3E86D98CD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601D-6316-408E-BECA-434BBF562A05}" type="datetimeFigureOut">
              <a:rPr lang="en-IN" smtClean="0"/>
              <a:t>20-12-2020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EB2D-B3BE-423D-9449-3F88320F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0C65-65B1-446B-8343-BC491B452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ECCF0A59-6E5D-4F4E-95D2-FCFFE426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718" y="5981232"/>
            <a:ext cx="7651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PFDinTextPro-Light"/>
              </a:rPr>
              <a:t>DIGITAL MEDIA SOLUTION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D6463C-1258-431F-8AAF-263C6B20EA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775883-6BB1-46B5-A4CD-36DB91F8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5A1EFB-3946-4EAD-9531-47CEE2877594}"/>
                </a:ext>
              </a:extLst>
            </p:cNvPr>
            <p:cNvSpPr/>
            <p:nvPr/>
          </p:nvSpPr>
          <p:spPr>
            <a:xfrm>
              <a:off x="378341" y="180889"/>
              <a:ext cx="10800187" cy="910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AFD7-A3FC-4843-972D-5E632F886FFB}"/>
                </a:ext>
              </a:extLst>
            </p:cNvPr>
            <p:cNvSpPr txBox="1"/>
            <p:nvPr/>
          </p:nvSpPr>
          <p:spPr>
            <a:xfrm>
              <a:off x="522720" y="391224"/>
              <a:ext cx="981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Campaign Performance </a:t>
              </a:r>
              <a:endParaRPr lang="en-US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6754A3-8E19-4B0A-AD02-A0FF4F1BB446}"/>
              </a:ext>
            </a:extLst>
          </p:cNvPr>
          <p:cNvSpPr txBox="1">
            <a:spLocks/>
          </p:cNvSpPr>
          <p:nvPr/>
        </p:nvSpPr>
        <p:spPr>
          <a:xfrm>
            <a:off x="765610" y="573548"/>
            <a:ext cx="3304484" cy="6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EB1187-4F2A-4869-8028-025F9CE6DCAB}"/>
              </a:ext>
            </a:extLst>
          </p:cNvPr>
          <p:cNvGrpSpPr/>
          <p:nvPr/>
        </p:nvGrpSpPr>
        <p:grpSpPr>
          <a:xfrm>
            <a:off x="2943989" y="1503894"/>
            <a:ext cx="5192399" cy="1286690"/>
            <a:chOff x="378342" y="1477261"/>
            <a:chExt cx="5192399" cy="1286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D8DCF7-FFA0-4BDA-A0DF-06BD6ABB416A}"/>
                </a:ext>
              </a:extLst>
            </p:cNvPr>
            <p:cNvGrpSpPr/>
            <p:nvPr/>
          </p:nvGrpSpPr>
          <p:grpSpPr>
            <a:xfrm>
              <a:off x="378342" y="1477261"/>
              <a:ext cx="5189443" cy="395961"/>
              <a:chOff x="378342" y="1477261"/>
              <a:chExt cx="5189443" cy="39596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A10E80-FEF5-42BE-B56A-992C009E6CF6}"/>
                  </a:ext>
                </a:extLst>
              </p:cNvPr>
              <p:cNvSpPr txBox="1"/>
              <p:nvPr/>
            </p:nvSpPr>
            <p:spPr>
              <a:xfrm>
                <a:off x="378342" y="1493535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Campaign Name 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729267-A7C3-4CDA-91A2-493426B3F48E}"/>
                  </a:ext>
                </a:extLst>
              </p:cNvPr>
              <p:cNvSpPr txBox="1"/>
              <p:nvPr/>
            </p:nvSpPr>
            <p:spPr>
              <a:xfrm>
                <a:off x="2652511" y="1477261"/>
                <a:ext cx="25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: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A7ECBA-5538-47B4-B443-767D6E4010A6}"/>
                  </a:ext>
                </a:extLst>
              </p:cNvPr>
              <p:cNvSpPr txBox="1"/>
              <p:nvPr/>
            </p:nvSpPr>
            <p:spPr>
              <a:xfrm>
                <a:off x="3282826" y="1503890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……………………………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99F787-CCA6-42DC-A135-5A9E0D26B100}"/>
                </a:ext>
              </a:extLst>
            </p:cNvPr>
            <p:cNvGrpSpPr/>
            <p:nvPr/>
          </p:nvGrpSpPr>
          <p:grpSpPr>
            <a:xfrm>
              <a:off x="379820" y="1931505"/>
              <a:ext cx="5189443" cy="395961"/>
              <a:chOff x="378342" y="1477261"/>
              <a:chExt cx="5189443" cy="39596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B2779B-CCB3-4945-83A4-E3F9E5EF3445}"/>
                  </a:ext>
                </a:extLst>
              </p:cNvPr>
              <p:cNvSpPr txBox="1"/>
              <p:nvPr/>
            </p:nvSpPr>
            <p:spPr>
              <a:xfrm>
                <a:off x="378342" y="1493535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Duration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DD52C9-54E6-4543-9315-0291302BCFA4}"/>
                  </a:ext>
                </a:extLst>
              </p:cNvPr>
              <p:cNvSpPr txBox="1"/>
              <p:nvPr/>
            </p:nvSpPr>
            <p:spPr>
              <a:xfrm>
                <a:off x="2652511" y="1477261"/>
                <a:ext cx="25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: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90A71C-377E-4BAE-BE45-B42A64BA8BFE}"/>
                  </a:ext>
                </a:extLst>
              </p:cNvPr>
              <p:cNvSpPr txBox="1"/>
              <p:nvPr/>
            </p:nvSpPr>
            <p:spPr>
              <a:xfrm>
                <a:off x="3282826" y="1503890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……………………………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51598A-F809-4FE7-86BD-B7307CEC54F8}"/>
                </a:ext>
              </a:extLst>
            </p:cNvPr>
            <p:cNvGrpSpPr/>
            <p:nvPr/>
          </p:nvGrpSpPr>
          <p:grpSpPr>
            <a:xfrm>
              <a:off x="381298" y="2367990"/>
              <a:ext cx="5189443" cy="395961"/>
              <a:chOff x="378342" y="1477261"/>
              <a:chExt cx="5189443" cy="39596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966F99-E446-4972-BDA9-07CF9377C878}"/>
                  </a:ext>
                </a:extLst>
              </p:cNvPr>
              <p:cNvSpPr txBox="1"/>
              <p:nvPr/>
            </p:nvSpPr>
            <p:spPr>
              <a:xfrm>
                <a:off x="378342" y="1493535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SOV / Impressions 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CB7B6C-F4BB-4042-8FBD-FE0B99A0DC22}"/>
                  </a:ext>
                </a:extLst>
              </p:cNvPr>
              <p:cNvSpPr txBox="1"/>
              <p:nvPr/>
            </p:nvSpPr>
            <p:spPr>
              <a:xfrm>
                <a:off x="2652511" y="1477261"/>
                <a:ext cx="25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: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889A06-FC28-48F4-B7F7-01E8E2216867}"/>
                  </a:ext>
                </a:extLst>
              </p:cNvPr>
              <p:cNvSpPr txBox="1"/>
              <p:nvPr/>
            </p:nvSpPr>
            <p:spPr>
              <a:xfrm>
                <a:off x="3282826" y="1503890"/>
                <a:ext cx="2284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Segoe UI Semibold" panose="020B0702040204020203" pitchFamily="34" charset="0"/>
                    <a:ea typeface="Adobe Fan Heiti Std B" panose="020B0700000000000000" pitchFamily="34" charset="-128"/>
                    <a:cs typeface="Segoe UI Semibold" panose="020B0702040204020203" pitchFamily="34" charset="0"/>
                  </a:rPr>
                  <a:t>……………………………</a:t>
                </a:r>
                <a:endParaRPr lang="en-US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4B8C365-AEDB-49B3-AA81-9C4E6862B81D}"/>
              </a:ext>
            </a:extLst>
          </p:cNvPr>
          <p:cNvSpPr/>
          <p:nvPr/>
        </p:nvSpPr>
        <p:spPr>
          <a:xfrm>
            <a:off x="394108" y="3218786"/>
            <a:ext cx="11322428" cy="2671522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1C3921-3C4B-4FEF-A4C0-1B296565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F26AEA-6311-4608-9C6F-26AE94273DC0}"/>
              </a:ext>
            </a:extLst>
          </p:cNvPr>
          <p:cNvSpPr txBox="1"/>
          <p:nvPr/>
        </p:nvSpPr>
        <p:spPr>
          <a:xfrm>
            <a:off x="4439874" y="3330327"/>
            <a:ext cx="22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u="sng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Creatives</a:t>
            </a:r>
            <a:endParaRPr lang="en-US" u="sng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7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D6463C-1258-431F-8AAF-263C6B20EA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775883-6BB1-46B5-A4CD-36DB91F8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5A1EFB-3946-4EAD-9531-47CEE2877594}"/>
                </a:ext>
              </a:extLst>
            </p:cNvPr>
            <p:cNvSpPr/>
            <p:nvPr/>
          </p:nvSpPr>
          <p:spPr>
            <a:xfrm>
              <a:off x="378341" y="180889"/>
              <a:ext cx="10800187" cy="910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AFD7-A3FC-4843-972D-5E632F886FFB}"/>
                </a:ext>
              </a:extLst>
            </p:cNvPr>
            <p:cNvSpPr txBox="1"/>
            <p:nvPr/>
          </p:nvSpPr>
          <p:spPr>
            <a:xfrm>
              <a:off x="522720" y="391224"/>
              <a:ext cx="981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Campaign Performance</a:t>
              </a:r>
              <a:endParaRPr lang="en-US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6754A3-8E19-4B0A-AD02-A0FF4F1BB446}"/>
              </a:ext>
            </a:extLst>
          </p:cNvPr>
          <p:cNvSpPr txBox="1">
            <a:spLocks/>
          </p:cNvSpPr>
          <p:nvPr/>
        </p:nvSpPr>
        <p:spPr>
          <a:xfrm>
            <a:off x="765610" y="573548"/>
            <a:ext cx="3304484" cy="6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2A913F-897F-4D27-9090-AF6441F5F59C}"/>
              </a:ext>
            </a:extLst>
          </p:cNvPr>
          <p:cNvGrpSpPr/>
          <p:nvPr/>
        </p:nvGrpSpPr>
        <p:grpSpPr>
          <a:xfrm>
            <a:off x="1012055" y="3247178"/>
            <a:ext cx="1766655" cy="1950151"/>
            <a:chOff x="674704" y="2670129"/>
            <a:chExt cx="1766655" cy="19501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A300B5-D1EC-4E05-90D9-4508E01E3368}"/>
                </a:ext>
              </a:extLst>
            </p:cNvPr>
            <p:cNvSpPr txBox="1"/>
            <p:nvPr/>
          </p:nvSpPr>
          <p:spPr>
            <a:xfrm>
              <a:off x="674704" y="2672179"/>
              <a:ext cx="1411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Impressions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13D8CA-1B7D-42CE-A3E5-247170C60606}"/>
                </a:ext>
              </a:extLst>
            </p:cNvPr>
            <p:cNvSpPr txBox="1"/>
            <p:nvPr/>
          </p:nvSpPr>
          <p:spPr>
            <a:xfrm>
              <a:off x="2203143" y="2670129"/>
              <a:ext cx="23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41B10-5957-47BE-9E64-D85887C642D9}"/>
                </a:ext>
              </a:extLst>
            </p:cNvPr>
            <p:cNvGrpSpPr/>
            <p:nvPr/>
          </p:nvGrpSpPr>
          <p:grpSpPr>
            <a:xfrm>
              <a:off x="674704" y="3239647"/>
              <a:ext cx="1766655" cy="371382"/>
              <a:chOff x="827104" y="2822529"/>
              <a:chExt cx="1766655" cy="37138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B3F2A7-DC11-4855-B9DA-19F0CF74CF8F}"/>
                  </a:ext>
                </a:extLst>
              </p:cNvPr>
              <p:cNvSpPr txBox="1"/>
              <p:nvPr/>
            </p:nvSpPr>
            <p:spPr>
              <a:xfrm>
                <a:off x="827104" y="2824579"/>
                <a:ext cx="1411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Clicks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ED4798-171E-4B6E-935C-EA277ECC30E8}"/>
                  </a:ext>
                </a:extLst>
              </p:cNvPr>
              <p:cNvSpPr txBox="1"/>
              <p:nvPr/>
            </p:nvSpPr>
            <p:spPr>
              <a:xfrm>
                <a:off x="2355543" y="2822529"/>
                <a:ext cx="238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: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F5061A-E8E5-4909-8ACF-7F4DEE7DD082}"/>
                </a:ext>
              </a:extLst>
            </p:cNvPr>
            <p:cNvGrpSpPr/>
            <p:nvPr/>
          </p:nvGrpSpPr>
          <p:grpSpPr>
            <a:xfrm>
              <a:off x="674704" y="3788989"/>
              <a:ext cx="1766655" cy="371382"/>
              <a:chOff x="827104" y="2822529"/>
              <a:chExt cx="1766655" cy="37138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7A3E36-D0EF-4744-9676-E9051A410BE6}"/>
                  </a:ext>
                </a:extLst>
              </p:cNvPr>
              <p:cNvSpPr txBox="1"/>
              <p:nvPr/>
            </p:nvSpPr>
            <p:spPr>
              <a:xfrm>
                <a:off x="827104" y="2824579"/>
                <a:ext cx="1411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CTR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C2B773-86E1-4B7F-9B46-2E2C0ADF874E}"/>
                  </a:ext>
                </a:extLst>
              </p:cNvPr>
              <p:cNvSpPr txBox="1"/>
              <p:nvPr/>
            </p:nvSpPr>
            <p:spPr>
              <a:xfrm>
                <a:off x="2355543" y="2822529"/>
                <a:ext cx="238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: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83923E-ACAD-4708-8D34-1A5A6FC53994}"/>
                </a:ext>
              </a:extLst>
            </p:cNvPr>
            <p:cNvGrpSpPr/>
            <p:nvPr/>
          </p:nvGrpSpPr>
          <p:grpSpPr>
            <a:xfrm>
              <a:off x="674704" y="4248898"/>
              <a:ext cx="1766655" cy="371382"/>
              <a:chOff x="827104" y="2822529"/>
              <a:chExt cx="1766655" cy="371382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8D7ECF-C4B5-4378-97E8-C4C94B7AAD41}"/>
                  </a:ext>
                </a:extLst>
              </p:cNvPr>
              <p:cNvSpPr txBox="1"/>
              <p:nvPr/>
            </p:nvSpPr>
            <p:spPr>
              <a:xfrm>
                <a:off x="827104" y="2824579"/>
                <a:ext cx="1411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Leads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E8ED81E-F2BF-447C-873C-EE95DEEBFCE3}"/>
                  </a:ext>
                </a:extLst>
              </p:cNvPr>
              <p:cNvSpPr txBox="1"/>
              <p:nvPr/>
            </p:nvSpPr>
            <p:spPr>
              <a:xfrm>
                <a:off x="2355543" y="2822529"/>
                <a:ext cx="238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: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FCC696-DD6E-4F02-A32D-DC03B136B048}"/>
              </a:ext>
            </a:extLst>
          </p:cNvPr>
          <p:cNvSpPr txBox="1"/>
          <p:nvPr/>
        </p:nvSpPr>
        <p:spPr>
          <a:xfrm>
            <a:off x="97654" y="2666413"/>
            <a:ext cx="345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&lt; Date Range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F8978-A52E-4D70-BE72-39E72FAEA597}"/>
              </a:ext>
            </a:extLst>
          </p:cNvPr>
          <p:cNvSpPr txBox="1"/>
          <p:nvPr/>
        </p:nvSpPr>
        <p:spPr>
          <a:xfrm>
            <a:off x="6458504" y="3149390"/>
            <a:ext cx="496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Soleto"/>
              </a:rPr>
              <a:t>Ad Impressions is a count of the total number of times digital advertisements display on someone’s screen within the site.</a:t>
            </a:r>
            <a:endParaRPr lang="en-US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C19233-32B3-48E0-AD5D-AC45E9D88DA7}"/>
              </a:ext>
            </a:extLst>
          </p:cNvPr>
          <p:cNvSpPr txBox="1"/>
          <p:nvPr/>
        </p:nvSpPr>
        <p:spPr>
          <a:xfrm>
            <a:off x="6458504" y="2782577"/>
            <a:ext cx="14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Impression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56387F-4A64-4FC1-B269-0A4EDD5E8B74}"/>
              </a:ext>
            </a:extLst>
          </p:cNvPr>
          <p:cNvSpPr txBox="1"/>
          <p:nvPr/>
        </p:nvSpPr>
        <p:spPr>
          <a:xfrm>
            <a:off x="6458504" y="4212150"/>
            <a:ext cx="496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Soleto"/>
              </a:rPr>
              <a:t>Click is a marketing metric that counts the number of times users have clicked on a digital advertisement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B6DF4B-17D2-42D0-97EC-B868D77C0425}"/>
              </a:ext>
            </a:extLst>
          </p:cNvPr>
          <p:cNvSpPr txBox="1"/>
          <p:nvPr/>
        </p:nvSpPr>
        <p:spPr>
          <a:xfrm>
            <a:off x="6458504" y="3845337"/>
            <a:ext cx="14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F3C106-8599-4C33-8188-0B99A1418F53}"/>
              </a:ext>
            </a:extLst>
          </p:cNvPr>
          <p:cNvSpPr txBox="1"/>
          <p:nvPr/>
        </p:nvSpPr>
        <p:spPr>
          <a:xfrm>
            <a:off x="6458503" y="5469030"/>
            <a:ext cx="4962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Soleto"/>
              </a:rPr>
              <a:t>Click-Through Rate (CTR) is the percentage of clicks on your </a:t>
            </a:r>
            <a:r>
              <a:rPr lang="en-US" sz="1400" dirty="0">
                <a:latin typeface="Soleto"/>
              </a:rPr>
              <a:t>banner </a:t>
            </a:r>
            <a:r>
              <a:rPr lang="en-US" sz="1400" b="0" i="0" dirty="0">
                <a:effectLst/>
                <a:latin typeface="Soleto"/>
              </a:rPr>
              <a:t>that generate impressions.</a:t>
            </a:r>
          </a:p>
          <a:p>
            <a:r>
              <a:rPr lang="en-US" sz="1400" dirty="0">
                <a:latin typeface="Soleto"/>
              </a:rPr>
              <a:t>( Average CTR is 0.1 % )</a:t>
            </a:r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89DACB-E5A6-4318-9003-04982A27957C}"/>
              </a:ext>
            </a:extLst>
          </p:cNvPr>
          <p:cNvSpPr txBox="1"/>
          <p:nvPr/>
        </p:nvSpPr>
        <p:spPr>
          <a:xfrm>
            <a:off x="6458504" y="4984855"/>
            <a:ext cx="328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CTR ( Click-Through Rate ) </a:t>
            </a:r>
          </a:p>
        </p:txBody>
      </p:sp>
      <p:pic>
        <p:nvPicPr>
          <p:cNvPr id="2050" name="Picture 2" descr="Summary concept with big word or text and team Vector Image">
            <a:extLst>
              <a:ext uri="{FF2B5EF4-FFF2-40B4-BE49-F238E27FC236}">
                <a16:creationId xmlns:a16="http://schemas.microsoft.com/office/drawing/2014/main" id="{FE4F811F-7110-4771-96E3-9547EB5BF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5" b="33582"/>
          <a:stretch/>
        </p:blipFill>
        <p:spPr bwMode="auto">
          <a:xfrm>
            <a:off x="3863571" y="1216557"/>
            <a:ext cx="3487797" cy="11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9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D6463C-1258-431F-8AAF-263C6B20EA14}"/>
              </a:ext>
            </a:extLst>
          </p:cNvPr>
          <p:cNvGrpSpPr/>
          <p:nvPr/>
        </p:nvGrpSpPr>
        <p:grpSpPr>
          <a:xfrm>
            <a:off x="0" y="70933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775883-6BB1-46B5-A4CD-36DB91F8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5A1EFB-3946-4EAD-9531-47CEE2877594}"/>
                </a:ext>
              </a:extLst>
            </p:cNvPr>
            <p:cNvSpPr/>
            <p:nvPr/>
          </p:nvSpPr>
          <p:spPr>
            <a:xfrm>
              <a:off x="378341" y="180889"/>
              <a:ext cx="10800187" cy="910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AFD7-A3FC-4843-972D-5E632F886FFB}"/>
                </a:ext>
              </a:extLst>
            </p:cNvPr>
            <p:cNvSpPr txBox="1"/>
            <p:nvPr/>
          </p:nvSpPr>
          <p:spPr>
            <a:xfrm>
              <a:off x="522720" y="391224"/>
              <a:ext cx="981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Campaign Performance – Device Wise</a:t>
              </a:r>
              <a:endParaRPr lang="en-US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6754A3-8E19-4B0A-AD02-A0FF4F1BB446}"/>
              </a:ext>
            </a:extLst>
          </p:cNvPr>
          <p:cNvSpPr txBox="1">
            <a:spLocks/>
          </p:cNvSpPr>
          <p:nvPr/>
        </p:nvSpPr>
        <p:spPr>
          <a:xfrm>
            <a:off x="765610" y="573548"/>
            <a:ext cx="3304484" cy="6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F01A38-91C1-4D5C-B457-9B30B8F4A876}"/>
              </a:ext>
            </a:extLst>
          </p:cNvPr>
          <p:cNvGrpSpPr/>
          <p:nvPr/>
        </p:nvGrpSpPr>
        <p:grpSpPr>
          <a:xfrm>
            <a:off x="2584156" y="2511827"/>
            <a:ext cx="2689934" cy="4165284"/>
            <a:chOff x="656948" y="1398881"/>
            <a:chExt cx="2689934" cy="4447712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A919784-043B-4CA2-BAA8-376FA79A4C64}"/>
                </a:ext>
              </a:extLst>
            </p:cNvPr>
            <p:cNvSpPr/>
            <p:nvPr/>
          </p:nvSpPr>
          <p:spPr>
            <a:xfrm>
              <a:off x="995006" y="1434390"/>
              <a:ext cx="2013813" cy="88498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7BAA90B-B3AC-44C9-B4BE-2801E05729D4}"/>
                </a:ext>
              </a:extLst>
            </p:cNvPr>
            <p:cNvGrpSpPr/>
            <p:nvPr/>
          </p:nvGrpSpPr>
          <p:grpSpPr>
            <a:xfrm>
              <a:off x="656948" y="1398881"/>
              <a:ext cx="2689934" cy="4447712"/>
              <a:chOff x="656948" y="1398881"/>
              <a:chExt cx="2689934" cy="4447712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A557B7D-A7BA-4CB9-B491-DB2E716D5F16}"/>
                  </a:ext>
                </a:extLst>
              </p:cNvPr>
              <p:cNvSpPr/>
              <p:nvPr/>
            </p:nvSpPr>
            <p:spPr>
              <a:xfrm>
                <a:off x="656948" y="1398881"/>
                <a:ext cx="2689934" cy="4447712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D628547-A2DC-4D78-B4AE-AE7B8BF55D97}"/>
                  </a:ext>
                </a:extLst>
              </p:cNvPr>
              <p:cNvSpPr txBox="1"/>
              <p:nvPr/>
            </p:nvSpPr>
            <p:spPr>
              <a:xfrm>
                <a:off x="807867" y="2453986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Desktop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3F398DE-DB69-4115-9BBE-4D0BF27F1FB3}"/>
                  </a:ext>
                </a:extLst>
              </p:cNvPr>
              <p:cNvSpPr txBox="1"/>
              <p:nvPr/>
            </p:nvSpPr>
            <p:spPr>
              <a:xfrm>
                <a:off x="800466" y="3254459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Mobile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0E04557-28A6-4E4D-BBA7-C3B1DDA51CB5}"/>
                  </a:ext>
                </a:extLst>
              </p:cNvPr>
              <p:cNvSpPr txBox="1"/>
              <p:nvPr/>
            </p:nvSpPr>
            <p:spPr>
              <a:xfrm>
                <a:off x="810821" y="4037173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Android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FADD87-F5F8-49BB-A098-FC5870C02971}"/>
                  </a:ext>
                </a:extLst>
              </p:cNvPr>
              <p:cNvSpPr txBox="1"/>
              <p:nvPr/>
            </p:nvSpPr>
            <p:spPr>
              <a:xfrm>
                <a:off x="827099" y="4758575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iOS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22B5742-C57D-4C6D-B5E6-3140C532F8FB}"/>
                  </a:ext>
                </a:extLst>
              </p:cNvPr>
              <p:cNvSpPr txBox="1"/>
              <p:nvPr/>
            </p:nvSpPr>
            <p:spPr>
              <a:xfrm>
                <a:off x="1270982" y="1434390"/>
                <a:ext cx="1500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chemeClr val="bg1"/>
                    </a:solidFill>
                  </a:rPr>
                  <a:t>Week #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FDE6E4C-9FA3-4293-9CB0-65A14DF2ABC5}"/>
                  </a:ext>
                </a:extLst>
              </p:cNvPr>
              <p:cNvSpPr txBox="1"/>
              <p:nvPr/>
            </p:nvSpPr>
            <p:spPr>
              <a:xfrm>
                <a:off x="1145221" y="1950043"/>
                <a:ext cx="1704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</a:rPr>
                  <a:t>&lt; Date Range &gt;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3379F0-5E59-4EB1-A73C-10EEC771F5A6}"/>
              </a:ext>
            </a:extLst>
          </p:cNvPr>
          <p:cNvGrpSpPr/>
          <p:nvPr/>
        </p:nvGrpSpPr>
        <p:grpSpPr>
          <a:xfrm>
            <a:off x="7924819" y="2404820"/>
            <a:ext cx="2689934" cy="4165284"/>
            <a:chOff x="656948" y="1398881"/>
            <a:chExt cx="2689934" cy="444771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BB6BFBF-97A8-4DEA-9AA0-1FA5E8F8EBF4}"/>
                </a:ext>
              </a:extLst>
            </p:cNvPr>
            <p:cNvSpPr/>
            <p:nvPr/>
          </p:nvSpPr>
          <p:spPr>
            <a:xfrm>
              <a:off x="995006" y="1434390"/>
              <a:ext cx="2013813" cy="88498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29B896A-D01B-449E-A9C7-9747E7EF23BB}"/>
                </a:ext>
              </a:extLst>
            </p:cNvPr>
            <p:cNvGrpSpPr/>
            <p:nvPr/>
          </p:nvGrpSpPr>
          <p:grpSpPr>
            <a:xfrm>
              <a:off x="656948" y="1398881"/>
              <a:ext cx="2689934" cy="4447712"/>
              <a:chOff x="656948" y="1398881"/>
              <a:chExt cx="2689934" cy="444771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3CBAE40-C2EC-4127-B15B-E7B93578265C}"/>
                  </a:ext>
                </a:extLst>
              </p:cNvPr>
              <p:cNvSpPr/>
              <p:nvPr/>
            </p:nvSpPr>
            <p:spPr>
              <a:xfrm>
                <a:off x="656948" y="1398881"/>
                <a:ext cx="2689934" cy="4447712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202F80-54BF-4CCD-97FC-33929072FD9C}"/>
                  </a:ext>
                </a:extLst>
              </p:cNvPr>
              <p:cNvSpPr txBox="1"/>
              <p:nvPr/>
            </p:nvSpPr>
            <p:spPr>
              <a:xfrm>
                <a:off x="807867" y="2453986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Desktop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212256-5651-47C1-9B9D-F9C38B9DDB6D}"/>
                  </a:ext>
                </a:extLst>
              </p:cNvPr>
              <p:cNvSpPr txBox="1"/>
              <p:nvPr/>
            </p:nvSpPr>
            <p:spPr>
              <a:xfrm>
                <a:off x="800466" y="3254459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Mobile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018F29-DDEE-4342-AC25-F3AED148F43C}"/>
                  </a:ext>
                </a:extLst>
              </p:cNvPr>
              <p:cNvSpPr txBox="1"/>
              <p:nvPr/>
            </p:nvSpPr>
            <p:spPr>
              <a:xfrm>
                <a:off x="810821" y="4037173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Android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F34AF4-CC3B-4498-9841-C239203BE88F}"/>
                  </a:ext>
                </a:extLst>
              </p:cNvPr>
              <p:cNvSpPr txBox="1"/>
              <p:nvPr/>
            </p:nvSpPr>
            <p:spPr>
              <a:xfrm>
                <a:off x="827099" y="4758575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iOS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ED0422-2972-4471-8BCE-B17D56550BAA}"/>
                  </a:ext>
                </a:extLst>
              </p:cNvPr>
              <p:cNvSpPr txBox="1"/>
              <p:nvPr/>
            </p:nvSpPr>
            <p:spPr>
              <a:xfrm>
                <a:off x="1270982" y="1434390"/>
                <a:ext cx="1500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chemeClr val="bg1"/>
                    </a:solidFill>
                  </a:rPr>
                  <a:t>Week #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41D489-FBA4-4A2F-9FB3-B389AC7C0A8B}"/>
                  </a:ext>
                </a:extLst>
              </p:cNvPr>
              <p:cNvSpPr txBox="1"/>
              <p:nvPr/>
            </p:nvSpPr>
            <p:spPr>
              <a:xfrm>
                <a:off x="1145221" y="1950043"/>
                <a:ext cx="1704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</a:rPr>
                  <a:t>&lt; Date Range &gt;</a:t>
                </a:r>
              </a:p>
            </p:txBody>
          </p:sp>
        </p:grpSp>
      </p:grpSp>
      <p:pic>
        <p:nvPicPr>
          <p:cNvPr id="1030" name="Picture 6" descr="Impression Royalty Free Vector Image - VectorStock">
            <a:extLst>
              <a:ext uri="{FF2B5EF4-FFF2-40B4-BE49-F238E27FC236}">
                <a16:creationId xmlns:a16="http://schemas.microsoft.com/office/drawing/2014/main" id="{2CF96CC1-70A8-4BAA-88B3-F94D3B9FB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"/>
          <a:stretch/>
        </p:blipFill>
        <p:spPr bwMode="auto">
          <a:xfrm>
            <a:off x="3178871" y="1228925"/>
            <a:ext cx="1168905" cy="11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7DF94-4EF3-4269-B4F5-15A41BAB7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563" y="1208816"/>
            <a:ext cx="1168906" cy="1150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0281D-099B-48BD-AED8-D627AD42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37" y="2741186"/>
            <a:ext cx="1676400" cy="33147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231FF39-91DF-40D0-812C-03DBA15407C1}"/>
              </a:ext>
            </a:extLst>
          </p:cNvPr>
          <p:cNvSpPr txBox="1"/>
          <p:nvPr/>
        </p:nvSpPr>
        <p:spPr>
          <a:xfrm>
            <a:off x="1064282" y="4153087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Impressions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0E75999-1C5B-4813-87B8-E39DEF005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541" y="2683072"/>
            <a:ext cx="1676400" cy="33147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149843B-147E-4008-B634-45F15DFD0220}"/>
              </a:ext>
            </a:extLst>
          </p:cNvPr>
          <p:cNvSpPr txBox="1"/>
          <p:nvPr/>
        </p:nvSpPr>
        <p:spPr>
          <a:xfrm>
            <a:off x="6447145" y="4118130"/>
            <a:ext cx="131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Clicks</a:t>
            </a:r>
          </a:p>
        </p:txBody>
      </p:sp>
    </p:spTree>
    <p:extLst>
      <p:ext uri="{BB962C8B-B14F-4D97-AF65-F5344CB8AC3E}">
        <p14:creationId xmlns:p14="http://schemas.microsoft.com/office/powerpoint/2010/main" val="252973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D6463C-1258-431F-8AAF-263C6B20EA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775883-6BB1-46B5-A4CD-36DB91F8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5A1EFB-3946-4EAD-9531-47CEE2877594}"/>
                </a:ext>
              </a:extLst>
            </p:cNvPr>
            <p:cNvSpPr/>
            <p:nvPr/>
          </p:nvSpPr>
          <p:spPr>
            <a:xfrm>
              <a:off x="378341" y="180889"/>
              <a:ext cx="10800187" cy="910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AFD7-A3FC-4843-972D-5E632F886FFB}"/>
                </a:ext>
              </a:extLst>
            </p:cNvPr>
            <p:cNvSpPr txBox="1"/>
            <p:nvPr/>
          </p:nvSpPr>
          <p:spPr>
            <a:xfrm>
              <a:off x="522720" y="391224"/>
              <a:ext cx="981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Campaign Performance – Category Wise</a:t>
              </a:r>
              <a:endParaRPr lang="en-US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6754A3-8E19-4B0A-AD02-A0FF4F1BB446}"/>
              </a:ext>
            </a:extLst>
          </p:cNvPr>
          <p:cNvSpPr txBox="1">
            <a:spLocks/>
          </p:cNvSpPr>
          <p:nvPr/>
        </p:nvSpPr>
        <p:spPr>
          <a:xfrm>
            <a:off x="765610" y="573548"/>
            <a:ext cx="3304484" cy="6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1572C3-870A-4A6F-B3CD-14BF23B3E15E}"/>
              </a:ext>
            </a:extLst>
          </p:cNvPr>
          <p:cNvGrpSpPr/>
          <p:nvPr/>
        </p:nvGrpSpPr>
        <p:grpSpPr>
          <a:xfrm>
            <a:off x="1197423" y="2690482"/>
            <a:ext cx="10141836" cy="376089"/>
            <a:chOff x="1126401" y="2690482"/>
            <a:chExt cx="10141836" cy="37608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4FF303-B23E-4310-8FB7-7D324C955A49}"/>
                </a:ext>
              </a:extLst>
            </p:cNvPr>
            <p:cNvSpPr txBox="1"/>
            <p:nvPr/>
          </p:nvSpPr>
          <p:spPr>
            <a:xfrm>
              <a:off x="1126401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Category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61255F-519F-4375-AA22-F65476330BED}"/>
                </a:ext>
              </a:extLst>
            </p:cNvPr>
            <p:cNvSpPr txBox="1"/>
            <p:nvPr/>
          </p:nvSpPr>
          <p:spPr>
            <a:xfrm>
              <a:off x="3790763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0933A9-683C-4FF9-B535-2777D53C5758}"/>
                </a:ext>
              </a:extLst>
            </p:cNvPr>
            <p:cNvSpPr txBox="1"/>
            <p:nvPr/>
          </p:nvSpPr>
          <p:spPr>
            <a:xfrm>
              <a:off x="6373108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22470A-8CF2-4B2F-8DA6-8ADE48F9C1C2}"/>
                </a:ext>
              </a:extLst>
            </p:cNvPr>
            <p:cNvSpPr txBox="1"/>
            <p:nvPr/>
          </p:nvSpPr>
          <p:spPr>
            <a:xfrm>
              <a:off x="8880144" y="2697239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B9F308-CEA3-4F7A-AC61-90C5301323F5}"/>
              </a:ext>
            </a:extLst>
          </p:cNvPr>
          <p:cNvGrpSpPr/>
          <p:nvPr/>
        </p:nvGrpSpPr>
        <p:grpSpPr>
          <a:xfrm>
            <a:off x="1198902" y="3269009"/>
            <a:ext cx="10174051" cy="378210"/>
            <a:chOff x="1126401" y="2690482"/>
            <a:chExt cx="10174051" cy="3782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E6C95B-67F8-4B7E-BB2F-E3B7093A01C2}"/>
                </a:ext>
              </a:extLst>
            </p:cNvPr>
            <p:cNvSpPr txBox="1"/>
            <p:nvPr/>
          </p:nvSpPr>
          <p:spPr>
            <a:xfrm>
              <a:off x="1126401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Category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1DD990-D818-4DA9-B7D2-5AFAFDFFB751}"/>
                </a:ext>
              </a:extLst>
            </p:cNvPr>
            <p:cNvSpPr txBox="1"/>
            <p:nvPr/>
          </p:nvSpPr>
          <p:spPr>
            <a:xfrm>
              <a:off x="3790763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5DDD2D-F1B1-470D-A2D0-61AA2CAC1CC3}"/>
                </a:ext>
              </a:extLst>
            </p:cNvPr>
            <p:cNvSpPr txBox="1"/>
            <p:nvPr/>
          </p:nvSpPr>
          <p:spPr>
            <a:xfrm>
              <a:off x="6373108" y="269048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FB32D6-98A3-4093-8F53-5F9C6CD36F21}"/>
                </a:ext>
              </a:extLst>
            </p:cNvPr>
            <p:cNvSpPr txBox="1"/>
            <p:nvPr/>
          </p:nvSpPr>
          <p:spPr>
            <a:xfrm>
              <a:off x="8912359" y="2699360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E7E06F-1EA9-4087-AFBF-3A698635C02B}"/>
              </a:ext>
            </a:extLst>
          </p:cNvPr>
          <p:cNvGrpSpPr/>
          <p:nvPr/>
        </p:nvGrpSpPr>
        <p:grpSpPr>
          <a:xfrm>
            <a:off x="1209257" y="3876595"/>
            <a:ext cx="10180955" cy="375787"/>
            <a:chOff x="1126401" y="2737295"/>
            <a:chExt cx="10180955" cy="3757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54BC11-3CB9-4CCE-85BC-C6E6DCF3086A}"/>
                </a:ext>
              </a:extLst>
            </p:cNvPr>
            <p:cNvSpPr txBox="1"/>
            <p:nvPr/>
          </p:nvSpPr>
          <p:spPr>
            <a:xfrm>
              <a:off x="1126401" y="2743750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Category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B142A3-2016-46D6-B5E6-F7EBC9EB38AE}"/>
                </a:ext>
              </a:extLst>
            </p:cNvPr>
            <p:cNvSpPr txBox="1"/>
            <p:nvPr/>
          </p:nvSpPr>
          <p:spPr>
            <a:xfrm>
              <a:off x="3790763" y="2743750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9EFDF58-BE51-47B5-AFAE-1AE3B9C93121}"/>
                </a:ext>
              </a:extLst>
            </p:cNvPr>
            <p:cNvSpPr txBox="1"/>
            <p:nvPr/>
          </p:nvSpPr>
          <p:spPr>
            <a:xfrm>
              <a:off x="6373108" y="2743750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4FB2E8-6916-4FFD-B710-C6A6D43EB008}"/>
                </a:ext>
              </a:extLst>
            </p:cNvPr>
            <p:cNvSpPr txBox="1"/>
            <p:nvPr/>
          </p:nvSpPr>
          <p:spPr>
            <a:xfrm>
              <a:off x="8919263" y="2737295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332605-6493-46F3-900E-DC81E125C0FD}"/>
              </a:ext>
            </a:extLst>
          </p:cNvPr>
          <p:cNvGrpSpPr/>
          <p:nvPr/>
        </p:nvGrpSpPr>
        <p:grpSpPr>
          <a:xfrm>
            <a:off x="1210733" y="4501033"/>
            <a:ext cx="10190173" cy="383146"/>
            <a:chOff x="1126401" y="2809838"/>
            <a:chExt cx="10190173" cy="3831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FED3F1-6BC2-4834-A284-61503E2F93B2}"/>
                </a:ext>
              </a:extLst>
            </p:cNvPr>
            <p:cNvSpPr txBox="1"/>
            <p:nvPr/>
          </p:nvSpPr>
          <p:spPr>
            <a:xfrm>
              <a:off x="1126401" y="282365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Category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0706FC-128C-49E9-8880-66AFA68C8D70}"/>
                </a:ext>
              </a:extLst>
            </p:cNvPr>
            <p:cNvSpPr txBox="1"/>
            <p:nvPr/>
          </p:nvSpPr>
          <p:spPr>
            <a:xfrm>
              <a:off x="3790763" y="282365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576F5-A4D6-4FB5-A3B0-E3CB9C4FC0F4}"/>
                </a:ext>
              </a:extLst>
            </p:cNvPr>
            <p:cNvSpPr txBox="1"/>
            <p:nvPr/>
          </p:nvSpPr>
          <p:spPr>
            <a:xfrm>
              <a:off x="6373108" y="2823652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79362D-BD51-4814-A932-3A84CF18B57B}"/>
                </a:ext>
              </a:extLst>
            </p:cNvPr>
            <p:cNvSpPr txBox="1"/>
            <p:nvPr/>
          </p:nvSpPr>
          <p:spPr>
            <a:xfrm>
              <a:off x="8928481" y="2809838"/>
              <a:ext cx="238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&lt; Number &gt;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484E81-80E4-480A-86E5-92687056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5" y="1715352"/>
            <a:ext cx="2447925" cy="657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D1A136-DD71-4B40-ACE4-63B18FCFA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57" y="1722958"/>
            <a:ext cx="2447925" cy="657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2938F6-2C24-4019-AC72-348DC7A1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047" y="1722958"/>
            <a:ext cx="2447925" cy="657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0FEAA5-2131-415E-915B-0EA24AB4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946" y="1715352"/>
            <a:ext cx="2447925" cy="657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96701-EC5E-4C96-97F7-8E45E5E967B2}"/>
              </a:ext>
            </a:extLst>
          </p:cNvPr>
          <p:cNvSpPr txBox="1"/>
          <p:nvPr/>
        </p:nvSpPr>
        <p:spPr>
          <a:xfrm>
            <a:off x="1197423" y="1825707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54A64-2670-4401-84E6-332CF0BA68DA}"/>
              </a:ext>
            </a:extLst>
          </p:cNvPr>
          <p:cNvSpPr txBox="1"/>
          <p:nvPr/>
        </p:nvSpPr>
        <p:spPr>
          <a:xfrm>
            <a:off x="6998725" y="1825707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Clicks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DFA6C7-291E-4F50-91A4-CBA15D33FAF3}"/>
              </a:ext>
            </a:extLst>
          </p:cNvPr>
          <p:cNvSpPr txBox="1"/>
          <p:nvPr/>
        </p:nvSpPr>
        <p:spPr>
          <a:xfrm>
            <a:off x="4345657" y="1861328"/>
            <a:ext cx="171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Impressions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E0953B-7AE5-4038-9932-98B6130F8D8A}"/>
              </a:ext>
            </a:extLst>
          </p:cNvPr>
          <p:cNvSpPr txBox="1"/>
          <p:nvPr/>
        </p:nvSpPr>
        <p:spPr>
          <a:xfrm>
            <a:off x="9597420" y="1821507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CTR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794470D-416C-422A-A9B8-5D34D0881382}"/>
              </a:ext>
            </a:extLst>
          </p:cNvPr>
          <p:cNvSpPr/>
          <p:nvPr/>
        </p:nvSpPr>
        <p:spPr>
          <a:xfrm>
            <a:off x="706926" y="2566776"/>
            <a:ext cx="10558838" cy="5667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2AECFE-66F2-41D7-B8A8-E697017FB1E8}"/>
              </a:ext>
            </a:extLst>
          </p:cNvPr>
          <p:cNvSpPr/>
          <p:nvPr/>
        </p:nvSpPr>
        <p:spPr>
          <a:xfrm>
            <a:off x="706926" y="3198105"/>
            <a:ext cx="10558838" cy="5667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9678BFC-5DF3-4965-903D-A1C0DF518A9F}"/>
              </a:ext>
            </a:extLst>
          </p:cNvPr>
          <p:cNvSpPr/>
          <p:nvPr/>
        </p:nvSpPr>
        <p:spPr>
          <a:xfrm>
            <a:off x="706926" y="3820904"/>
            <a:ext cx="10558838" cy="5667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3954269-ADAF-446F-AF88-BDB2AC815A63}"/>
              </a:ext>
            </a:extLst>
          </p:cNvPr>
          <p:cNvSpPr/>
          <p:nvPr/>
        </p:nvSpPr>
        <p:spPr>
          <a:xfrm>
            <a:off x="741374" y="4441061"/>
            <a:ext cx="10558838" cy="5667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169A0B-F158-784B-BF74-67B92113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16364" cy="6844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A02D73-5958-9243-92DB-BEDE0023CCA8}"/>
              </a:ext>
            </a:extLst>
          </p:cNvPr>
          <p:cNvSpPr/>
          <p:nvPr/>
        </p:nvSpPr>
        <p:spPr>
          <a:xfrm>
            <a:off x="0" y="2870302"/>
            <a:ext cx="12192000" cy="9037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PF DinText Pro" panose="02000506020000020004" pitchFamily="2" charset="0"/>
              </a:rPr>
              <a:t>Thank you for your time !</a:t>
            </a:r>
          </a:p>
        </p:txBody>
      </p:sp>
    </p:spTree>
    <p:extLst>
      <p:ext uri="{BB962C8B-B14F-4D97-AF65-F5344CB8AC3E}">
        <p14:creationId xmlns:p14="http://schemas.microsoft.com/office/powerpoint/2010/main" val="213151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184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PF DinText Pro</vt:lpstr>
      <vt:lpstr>PFDinTextPro-Bold</vt:lpstr>
      <vt:lpstr>PFDinTextPro-Light</vt:lpstr>
      <vt:lpstr>Segoe UI Semibold</vt:lpstr>
      <vt:lpstr>Soleto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Tharanga Rathnasekara</cp:lastModifiedBy>
  <cp:revision>313</cp:revision>
  <dcterms:created xsi:type="dcterms:W3CDTF">2019-01-17T09:10:24Z</dcterms:created>
  <dcterms:modified xsi:type="dcterms:W3CDTF">2020-12-20T10:58:56Z</dcterms:modified>
</cp:coreProperties>
</file>